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69de9c7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69de9c7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69de9c7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69de9c7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69de9c7a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69de9c7a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69de9c7a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69de9c7a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69de9c7a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69de9c7a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ervicegeneral/servicegeneral" TargetMode="External"/><Relationship Id="rId4" Type="http://schemas.openxmlformats.org/officeDocument/2006/relationships/hyperlink" Target="https://github.com/servicegeneral/servicegeneral/tree/main/servicegeneral-api" TargetMode="External"/><Relationship Id="rId5" Type="http://schemas.openxmlformats.org/officeDocument/2006/relationships/hyperlink" Target="https://github.com/servicegeneral/servicegeneral/tree/main/servicegeneral-ui" TargetMode="External"/><Relationship Id="rId6" Type="http://schemas.openxmlformats.org/officeDocument/2006/relationships/hyperlink" Target="https://github.com/servicegeneral/servicegeneral/tree/main/servicegeneral-dbscrip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link of the project: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https://github.com/servicegeneral/servicegeneral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 of the code: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https://github.com/servicegeneral/servicegeneral/tree/main/servicegeneral-api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https://github.com/servicegeneral/servicegeneral/tree/main/servicegeneral-ui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https://github.com/servicegeneral/servicegeneral/tree/main/servicegeneral-dbscripts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Code Screenshot and code samples</a:t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25" y="715150"/>
            <a:ext cx="7900150" cy="43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4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52400"/>
            <a:ext cx="686816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